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74704-A624-8445-AC05-81AC036E9720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2EE20-0961-1940-8930-60F373A87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5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 of each of the three types of wheat seeds 210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2EE20-0961-1940-8930-60F373A87F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1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2EE20-0961-1940-8930-60F373A87F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28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2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4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0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0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5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3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4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7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0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64F6ABB-56B9-7909-65C2-D967F7A5D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1154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17146-4A4D-0BBD-C83A-0BEFC59A5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846" y="1264024"/>
            <a:ext cx="9144000" cy="261194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High Mowing Organic Seeds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07B47-AD7C-C24B-0AA1-58C8A58A5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1546" y="4175312"/>
            <a:ext cx="7086601" cy="9278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Seed Sorting Model</a:t>
            </a:r>
          </a:p>
        </p:txBody>
      </p:sp>
    </p:spTree>
    <p:extLst>
      <p:ext uri="{BB962C8B-B14F-4D97-AF65-F5344CB8AC3E}">
        <p14:creationId xmlns:p14="http://schemas.microsoft.com/office/powerpoint/2010/main" val="349222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A442-FA05-B88D-8EA0-06EE43D7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Data Set For Testing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84085D0-F3A1-8DBD-456C-542F2B265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4678" y="1915557"/>
            <a:ext cx="5269061" cy="4314824"/>
          </a:xfrm>
        </p:spPr>
      </p:pic>
    </p:spTree>
    <p:extLst>
      <p:ext uri="{BB962C8B-B14F-4D97-AF65-F5344CB8AC3E}">
        <p14:creationId xmlns:p14="http://schemas.microsoft.com/office/powerpoint/2010/main" val="228652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F8AD-7154-9714-9A1D-6D6765DC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Similar Samples</a:t>
            </a:r>
          </a:p>
        </p:txBody>
      </p:sp>
      <p:pic>
        <p:nvPicPr>
          <p:cNvPr id="5" name="Content Placeholder 4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34264DDD-82FB-81BE-B4A1-36C93C68D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663786"/>
            <a:ext cx="8587946" cy="4848225"/>
          </a:xfrm>
        </p:spPr>
      </p:pic>
    </p:spTree>
    <p:extLst>
      <p:ext uri="{BB962C8B-B14F-4D97-AF65-F5344CB8AC3E}">
        <p14:creationId xmlns:p14="http://schemas.microsoft.com/office/powerpoint/2010/main" val="32774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9D89144-0D4E-4313-987E-2320ACC7C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8DE2650-F552-4B6E-A78A-2ACB25BFB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92760"/>
            <a:ext cx="2404085" cy="63929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00AFAE-1141-4CA1-814A-5702761CA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810940" y="878066"/>
            <a:ext cx="3381060" cy="5979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F9E469-AF01-4131-85CE-C98E75425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7640" y="0"/>
            <a:ext cx="6944360" cy="12446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1ACCE7-577F-B6BD-EA2E-186851941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288" y="796413"/>
            <a:ext cx="8343900" cy="18848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Keras for the win!!!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69CBC9D-C603-4046-B5C0-4BE084F4C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00338" cy="16764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92B1FE-4F3A-4EF3-B38B-90213B832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3978548"/>
            <a:ext cx="12192000" cy="189973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3B652D8-1D6E-BC8B-4A07-891E4BB8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729038"/>
            <a:ext cx="2564350" cy="1819861"/>
          </a:xfrm>
          <a:prstGeom prst="rect">
            <a:avLst/>
          </a:prstGeom>
        </p:spPr>
      </p:pic>
      <p:pic>
        <p:nvPicPr>
          <p:cNvPr id="7" name="Picture 6" descr="Chart, map, line chart&#10;&#10;Description automatically generated">
            <a:extLst>
              <a:ext uri="{FF2B5EF4-FFF2-40B4-BE49-F238E27FC236}">
                <a16:creationId xmlns:a16="http://schemas.microsoft.com/office/drawing/2014/main" id="{B14C3AAD-BADA-C5D2-5E74-ED3E9293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517" y="3729038"/>
            <a:ext cx="2564350" cy="1819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6FFE9C-02E1-E91E-C3D7-323924A8C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690" y="3729038"/>
            <a:ext cx="2515383" cy="1785110"/>
          </a:xfrm>
          <a:prstGeom prst="rect">
            <a:avLst/>
          </a:prstGeo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169768C-E323-E136-BF27-8338A37A8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153292" y="3729038"/>
            <a:ext cx="2505308" cy="17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5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8222250-799A-4AD0-9BD1-BE6EB7A06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770432A-C0A6-4D4F-AE2C-705049DAB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244921" y="-5976"/>
            <a:ext cx="5947079" cy="6874927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571269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3677452 w 4584879"/>
              <a:gd name="connsiteY2" fmla="*/ 6853025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693787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584879"/>
              <a:gd name="connsiteY0" fmla="*/ 0 h 6874927"/>
              <a:gd name="connsiteX1" fmla="*/ 4584879 w 4584879"/>
              <a:gd name="connsiteY1" fmla="*/ 0 h 6874927"/>
              <a:gd name="connsiteX2" fmla="*/ 3842978 w 4584879"/>
              <a:gd name="connsiteY2" fmla="*/ 6874927 h 6874927"/>
              <a:gd name="connsiteX3" fmla="*/ 0 w 4584879"/>
              <a:gd name="connsiteY3" fmla="*/ 6863976 h 6874927"/>
              <a:gd name="connsiteX4" fmla="*/ 0 w 4584879"/>
              <a:gd name="connsiteY4" fmla="*/ 0 h 6874927"/>
              <a:gd name="connsiteX0" fmla="*/ 0 w 4435688"/>
              <a:gd name="connsiteY0" fmla="*/ 0 h 6874927"/>
              <a:gd name="connsiteX1" fmla="*/ 4435688 w 4435688"/>
              <a:gd name="connsiteY1" fmla="*/ 4763 h 6874927"/>
              <a:gd name="connsiteX2" fmla="*/ 3842978 w 4435688"/>
              <a:gd name="connsiteY2" fmla="*/ 6874927 h 6874927"/>
              <a:gd name="connsiteX3" fmla="*/ 0 w 4435688"/>
              <a:gd name="connsiteY3" fmla="*/ 6863976 h 6874927"/>
              <a:gd name="connsiteX4" fmla="*/ 0 w 4435688"/>
              <a:gd name="connsiteY4" fmla="*/ 0 h 687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5688" h="6874927">
                <a:moveTo>
                  <a:pt x="0" y="0"/>
                </a:moveTo>
                <a:lnTo>
                  <a:pt x="4435688" y="4763"/>
                </a:lnTo>
                <a:lnTo>
                  <a:pt x="3842978" y="6874927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E89FF-1CD5-3822-51E6-C6A1FAC2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705" y="542926"/>
            <a:ext cx="4439894" cy="16681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Results!!!</a:t>
            </a:r>
          </a:p>
        </p:txBody>
      </p:sp>
      <p:pic>
        <p:nvPicPr>
          <p:cNvPr id="5" name="Content Placeholder 4" descr="Square&#10;&#10;Description automatically generated with low confidence">
            <a:extLst>
              <a:ext uri="{FF2B5EF4-FFF2-40B4-BE49-F238E27FC236}">
                <a16:creationId xmlns:a16="http://schemas.microsoft.com/office/drawing/2014/main" id="{1D997B89-FFD0-79E6-F8BE-DEEA6C81C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194231"/>
            <a:ext cx="5270053" cy="446953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FBE787-8B1D-40E5-8468-6F665BB5D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43268" y="0"/>
            <a:ext cx="488370" cy="68804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CC0D3A-110B-E0E8-9138-71DFEFABA5DF}"/>
              </a:ext>
            </a:extLst>
          </p:cNvPr>
          <p:cNvSpPr txBox="1"/>
          <p:nvPr/>
        </p:nvSpPr>
        <p:spPr>
          <a:xfrm>
            <a:off x="7218706" y="2211069"/>
            <a:ext cx="4439894" cy="4113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	       precision      recall      f1-score     support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0	           0.93           0.93           0.93            14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1                           1.00           1.00           1.00            18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   2                       0.95           0.95           0.95            21</a:t>
            </a:r>
            <a:endParaRPr lang="en-US" sz="150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Accuracy                                                   0.96            53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Macro Ave            0.96           0.96           0.96            53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Weighted Ave       0.96          0.96            0.96            53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39542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7E2E8"/>
      </a:lt2>
      <a:accent1>
        <a:srgbClr val="3BB921"/>
      </a:accent1>
      <a:accent2>
        <a:srgbClr val="71B213"/>
      </a:accent2>
      <a:accent3>
        <a:srgbClr val="A6A51D"/>
      </a:accent3>
      <a:accent4>
        <a:srgbClr val="D58417"/>
      </a:accent4>
      <a:accent5>
        <a:srgbClr val="E74729"/>
      </a:accent5>
      <a:accent6>
        <a:srgbClr val="D51748"/>
      </a:accent6>
      <a:hlink>
        <a:srgbClr val="BF693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77</Words>
  <Application>Microsoft Macintosh PowerPoint</Application>
  <PresentationFormat>Widescreen</PresentationFormat>
  <Paragraphs>21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Univers Condensed Light</vt:lpstr>
      <vt:lpstr>Walbaum Display Light</vt:lpstr>
      <vt:lpstr>AngleLinesVTI</vt:lpstr>
      <vt:lpstr>High Mowing Organic Seeds</vt:lpstr>
      <vt:lpstr>A Small Data Set For Testing</vt:lpstr>
      <vt:lpstr>Very Similar Samples</vt:lpstr>
      <vt:lpstr>Keras for the win!!!</vt:lpstr>
      <vt:lpstr>The Results!!!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Mowing Organic Seeds</dc:title>
  <dc:creator>Edward Fakier</dc:creator>
  <cp:lastModifiedBy>Edward Fakier</cp:lastModifiedBy>
  <cp:revision>1</cp:revision>
  <dcterms:created xsi:type="dcterms:W3CDTF">2022-06-16T19:59:43Z</dcterms:created>
  <dcterms:modified xsi:type="dcterms:W3CDTF">2022-06-16T20:18:49Z</dcterms:modified>
</cp:coreProperties>
</file>